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91" r:id="rId6"/>
    <p:sldId id="286" r:id="rId7"/>
    <p:sldId id="287" r:id="rId8"/>
    <p:sldId id="285" r:id="rId9"/>
    <p:sldId id="279" r:id="rId10"/>
    <p:sldId id="288" r:id="rId11"/>
    <p:sldId id="290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32C01B-28FC-465A-AB52-AC6D311F46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DDD589E-39A4-42DC-AE4E-B8B255BFB9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48CA8B-DFE0-47ED-920B-CC265059D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E845B0-613A-44CA-8EA9-4B6CA471C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C19F7A-4099-48BE-B983-8F0AACD4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9461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4812F4-2082-4597-8779-E672E01CE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292A08B-83A8-4501-9E36-DD6C0862BB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2BB754-8080-429D-AA69-4E217D477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765407-F3B0-47D1-B3F5-BD2932406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B3301A-3C67-4DF2-8222-BA4BAEDBC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302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69CCE22-1247-427C-847C-C11FAD7181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6D8CF0-3A12-4536-AA09-E795E114A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CA71C8-B4C0-46D5-B97F-D8C4EE038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4144B3-C096-48B2-8A98-436F780CA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F9139A-0624-421F-BBB8-773DFED86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7889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0046DE-269F-47E9-A7FC-4DAA1B6B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C14D18-9DF9-412A-BA6E-16BDB70F4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79464F-885A-40A3-A225-B1FF62D3E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EE257C-6D64-4AAD-98B7-FA02159B8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5F5FC6-061B-4EE8-8BAC-A71AE8EC6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316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1F4352-8CB3-46D3-94D2-B4033E1C5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500242-5594-42CD-85AF-3D8EA2937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81857B-0A6F-415B-AA1E-6DF690C04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9C299B-6EB9-49BD-8C37-78A707D7F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7E105F-294D-4708-83D6-8DFAD2874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79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051108-4365-484B-9552-A5BA353FE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C6795C-9766-48EC-B75B-77C9DE8A75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F84F0C-4A03-4E7B-99BC-98FAB661A9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B040628-B035-4823-9207-590BD103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E24DFF9-3B02-4316-83EB-8D23F7E0C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7CC938-94CF-4647-A67B-3E3AB3B64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76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0434E5-7C3B-4E6F-94B0-3BFA331CB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1CF05F-C9AB-4323-ABA8-D04C56D7C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4E6D51-76E6-4E05-AE8C-20D329F85B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174F361-E4F9-494D-928B-3D5E0B99B8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593511D-5E0E-4537-8AFE-092713F516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8B15F5A-A68E-466B-B07E-CFF87D9AC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8256086-9824-436C-97DA-725CD9DF1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691D068-4C69-4525-B87E-8C86065F9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495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8676D7-8D22-4C9A-945C-885036986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F99E001-4F27-492D-BF8F-5795D8B2C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06F29B1-1246-4C0D-9F64-0D8882113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BEFBEA8-801A-4AD7-BDA3-4B0945A7C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7040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602AD0D-8F7C-4388-AD5E-3EEF6DCD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2A1FA01-A0D6-4D7E-AA42-12CE1D898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32675E-52FF-40F0-89B2-1807275FB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301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527B3-5BF8-4343-AB9D-93BA21CDE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7E8200-9A58-4C78-8FB1-A675D002E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63CA65-3F28-4A9A-A24D-F4F967E4D2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23D0E7-EBCE-4CCF-9689-7DE0E3C37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26E29B-3923-4278-9245-1C6C40FD6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4A38F5-3AD1-47D0-9073-124EEB1FF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100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D3A09A-F9F1-45DF-A224-A90F0C23F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83F92AA-CC75-4CFC-B24D-E00123FB6F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6FAE850-EE60-4EEB-9B12-44615D765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C5AD56D-64A6-4ABD-B766-EAA0A8F90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76B1DD-EDD5-401A-87FB-B76AF6F83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D0B224-8ED4-468E-85F7-2D37C16F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2805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C94DED4-84F6-4C93-B745-95D08170C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D37447-AD86-4945-96B5-26DFEDCD7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239121-1CE5-4578-BA2E-B3530786F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1C92F-4DF3-4A89-AC3C-6539E50ACEBF}" type="datetimeFigureOut">
              <a:rPr lang="zh-CN" altLang="en-US" smtClean="0"/>
              <a:t>2021/4/13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F800D4-8541-4BD6-A254-1F7D373782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712971-95EA-44DD-A912-F29A1192E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BE313-9887-4587-8438-096D069350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8928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1F6463-61D3-44B1-8333-4948F39255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/>
              <a:t>CMV 04/14</a:t>
            </a:r>
            <a:br>
              <a:rPr lang="en-US" altLang="zh-CN" b="1" dirty="0"/>
            </a:br>
            <a:r>
              <a:rPr lang="en-US" altLang="zh-CN" b="1" dirty="0"/>
              <a:t>Presentation</a:t>
            </a:r>
            <a:endParaRPr lang="zh-CN" altLang="en-US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5B854EF-7CC7-4B0C-B675-90894BE6C3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Written by Hongjie Zhang, Song Cui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5861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E3D9D2-9732-4330-8C45-C269DB527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About Laptop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E93EE-3211-43D0-B2A9-ED1545AB1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Login</a:t>
            </a:r>
          </a:p>
          <a:p>
            <a:pPr lvl="1"/>
            <a:r>
              <a:rPr lang="en-US" altLang="zh-CN" dirty="0"/>
              <a:t>User name: NU\MUGHAMA</a:t>
            </a:r>
          </a:p>
          <a:p>
            <a:pPr lvl="1"/>
            <a:r>
              <a:rPr lang="en-US" altLang="zh-CN" dirty="0"/>
              <a:t>Password: Mam081717*</a:t>
            </a:r>
          </a:p>
          <a:p>
            <a:r>
              <a:rPr lang="en-US" altLang="zh-CN" dirty="0"/>
              <a:t>Pulse Secure (</a:t>
            </a:r>
            <a:r>
              <a:rPr lang="en-US" altLang="zh-CN" dirty="0" err="1"/>
              <a:t>vpn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User name: MUGHAMA</a:t>
            </a:r>
          </a:p>
          <a:p>
            <a:pPr lvl="1"/>
            <a:r>
              <a:rPr lang="en-US" altLang="zh-CN" dirty="0"/>
              <a:t>Password: Mam081717*</a:t>
            </a:r>
          </a:p>
          <a:p>
            <a:r>
              <a:rPr lang="en-US" altLang="zh-CN" dirty="0"/>
              <a:t>Microsoft account name</a:t>
            </a:r>
          </a:p>
          <a:p>
            <a:pPr lvl="1"/>
            <a:r>
              <a:rPr lang="en-US" altLang="zh-CN" dirty="0"/>
              <a:t>maqsood.mughal@eversource.com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8104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909563-0F84-44A3-BEA4-2DA4EE339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SYNERGI USER GUIDE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FD72C-BFD3-47F7-BB3C-66637A300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39943" cy="4351338"/>
          </a:xfrm>
        </p:spPr>
        <p:txBody>
          <a:bodyPr/>
          <a:lstStyle/>
          <a:p>
            <a:r>
              <a:rPr lang="en-US" altLang="zh-CN" dirty="0"/>
              <a:t>Create a Python script</a:t>
            </a:r>
          </a:p>
          <a:p>
            <a:pPr lvl="1"/>
            <a:r>
              <a:rPr lang="en-US" altLang="zh-CN" dirty="0"/>
              <a:t>In the Synergi ribbon, select the </a:t>
            </a:r>
            <a:r>
              <a:rPr lang="en-US" altLang="zh-CN" b="1" dirty="0"/>
              <a:t>Macros</a:t>
            </a:r>
            <a:r>
              <a:rPr lang="en-US" altLang="zh-CN" dirty="0"/>
              <a:t> tab.</a:t>
            </a:r>
          </a:p>
          <a:p>
            <a:pPr lvl="1"/>
            <a:r>
              <a:rPr lang="en-US" altLang="zh-CN" dirty="0"/>
              <a:t>In the Python group, select </a:t>
            </a:r>
            <a:r>
              <a:rPr lang="en-US" altLang="zh-CN" b="1" dirty="0"/>
              <a:t>Edit &gt; New</a:t>
            </a:r>
            <a:r>
              <a:rPr lang="en-US" altLang="zh-CN" dirty="0"/>
              <a:t>.</a:t>
            </a:r>
          </a:p>
          <a:p>
            <a:pPr lvl="1"/>
            <a:r>
              <a:rPr lang="en-US" altLang="zh-CN" dirty="0"/>
              <a:t>In the New Script dialog box, type the file and then click </a:t>
            </a:r>
            <a:r>
              <a:rPr lang="en-US" altLang="zh-CN" b="1" dirty="0"/>
              <a:t>OK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Change the default Python editor</a:t>
            </a:r>
          </a:p>
          <a:p>
            <a:pPr lvl="1"/>
            <a:r>
              <a:rPr lang="en-US" altLang="zh-CN" dirty="0"/>
              <a:t>In the Synergi ribbon, select the </a:t>
            </a:r>
            <a:r>
              <a:rPr lang="en-US" altLang="zh-CN" b="1" dirty="0"/>
              <a:t>Macros</a:t>
            </a:r>
            <a:r>
              <a:rPr lang="en-US" altLang="zh-CN" dirty="0"/>
              <a:t> tab.</a:t>
            </a:r>
          </a:p>
          <a:p>
            <a:pPr lvl="1"/>
            <a:r>
              <a:rPr lang="en-US" altLang="zh-CN" dirty="0"/>
              <a:t>In the Python group, select </a:t>
            </a:r>
            <a:r>
              <a:rPr lang="en-US" altLang="zh-CN" b="1" dirty="0"/>
              <a:t>Edit &gt; Set </a:t>
            </a:r>
            <a:r>
              <a:rPr lang="en-US" altLang="zh-CN" dirty="0"/>
              <a:t>Python Editor.</a:t>
            </a:r>
          </a:p>
          <a:p>
            <a:pPr lvl="1"/>
            <a:r>
              <a:rPr lang="en-US" altLang="zh-CN" dirty="0"/>
              <a:t>In the Python Editor Path dialog box, navigate to the Python editor.</a:t>
            </a:r>
          </a:p>
          <a:p>
            <a:pPr lvl="1"/>
            <a:r>
              <a:rPr lang="en-US" altLang="zh-CN" dirty="0"/>
              <a:t>Click </a:t>
            </a:r>
            <a:r>
              <a:rPr lang="en-US" altLang="zh-CN" b="1" dirty="0"/>
              <a:t>OK</a:t>
            </a:r>
            <a:r>
              <a:rPr lang="en-US" altLang="zh-C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472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909563-0F84-44A3-BEA4-2DA4EE339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SYNERGI USER GUIDE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FD72C-BFD3-47F7-BB3C-66637A300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39943" cy="4351338"/>
          </a:xfrm>
        </p:spPr>
        <p:txBody>
          <a:bodyPr/>
          <a:lstStyle/>
          <a:p>
            <a:r>
              <a:rPr lang="en-US" altLang="zh-CN" dirty="0"/>
              <a:t>Open a Python script in the default Python editor</a:t>
            </a:r>
          </a:p>
          <a:p>
            <a:pPr lvl="1"/>
            <a:r>
              <a:rPr lang="en-US" altLang="zh-CN" dirty="0"/>
              <a:t>In the Synergi ribbon, select the </a:t>
            </a:r>
            <a:r>
              <a:rPr lang="en-US" altLang="zh-CN" b="1" dirty="0"/>
              <a:t>Macros</a:t>
            </a:r>
            <a:r>
              <a:rPr lang="en-US" altLang="zh-CN" dirty="0"/>
              <a:t> tab.</a:t>
            </a:r>
          </a:p>
          <a:p>
            <a:pPr lvl="1"/>
            <a:r>
              <a:rPr lang="en-US" altLang="zh-CN" dirty="0"/>
              <a:t>In the Python group, under Script, select the name of the Python script that you want to edit.</a:t>
            </a:r>
          </a:p>
          <a:p>
            <a:pPr lvl="1"/>
            <a:r>
              <a:rPr lang="en-US" altLang="zh-CN" dirty="0"/>
              <a:t>Click </a:t>
            </a:r>
            <a:r>
              <a:rPr lang="en-US" altLang="zh-CN" b="1" dirty="0"/>
              <a:t>Edit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Run a Python script</a:t>
            </a:r>
          </a:p>
          <a:p>
            <a:pPr lvl="1"/>
            <a:r>
              <a:rPr lang="en-US" altLang="zh-CN" dirty="0"/>
              <a:t>In the Synergi ribbon, select the </a:t>
            </a:r>
            <a:r>
              <a:rPr lang="en-US" altLang="zh-CN" b="1" dirty="0"/>
              <a:t>Macros</a:t>
            </a:r>
            <a:r>
              <a:rPr lang="en-US" altLang="zh-CN" dirty="0"/>
              <a:t> tab.</a:t>
            </a:r>
          </a:p>
          <a:p>
            <a:pPr lvl="1"/>
            <a:r>
              <a:rPr lang="en-US" altLang="zh-CN" dirty="0"/>
              <a:t>In the Python group, under Script, select the name of the Python script that you want to run.</a:t>
            </a:r>
          </a:p>
          <a:p>
            <a:pPr lvl="1"/>
            <a:r>
              <a:rPr lang="en-US" altLang="zh-CN" dirty="0"/>
              <a:t>Click </a:t>
            </a:r>
            <a:r>
              <a:rPr lang="en-US" altLang="zh-CN" b="1" dirty="0"/>
              <a:t>Run</a:t>
            </a:r>
            <a:r>
              <a:rPr lang="en-US" altLang="zh-C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5190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6F1850-9044-4DF3-8294-FEE264A3E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Run MATLAB Code in Python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247205-FC07-4916-AB8C-B55465B45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Required version: python 2.7</a:t>
            </a:r>
          </a:p>
          <a:p>
            <a:r>
              <a:rPr lang="en-US" altLang="zh-CN" dirty="0"/>
              <a:t>Install the Engine MATLAB API</a:t>
            </a:r>
          </a:p>
          <a:p>
            <a:pPr lvl="1"/>
            <a:r>
              <a:rPr lang="en-US" altLang="zh-CN" dirty="0"/>
              <a:t>cd "</a:t>
            </a:r>
            <a:r>
              <a:rPr lang="en-US" altLang="zh-CN" dirty="0" err="1"/>
              <a:t>matlabroot</a:t>
            </a:r>
            <a:r>
              <a:rPr lang="en-US" altLang="zh-CN" dirty="0"/>
              <a:t>\extern\engines\python" </a:t>
            </a:r>
          </a:p>
          <a:p>
            <a:pPr lvl="2"/>
            <a:r>
              <a:rPr lang="en-US" altLang="zh-CN" dirty="0" err="1"/>
              <a:t>Eg.</a:t>
            </a:r>
            <a:r>
              <a:rPr lang="en-US" altLang="zh-CN" dirty="0"/>
              <a:t> </a:t>
            </a:r>
            <a:r>
              <a:rPr lang="en-US" altLang="zh-CN" i="1" dirty="0"/>
              <a:t>cd D:\MATLAB\R2020b\extern\engines\python</a:t>
            </a:r>
          </a:p>
          <a:p>
            <a:pPr lvl="1"/>
            <a:r>
              <a:rPr lang="en-US" altLang="zh-CN" dirty="0"/>
              <a:t>python setup.py install</a:t>
            </a:r>
          </a:p>
          <a:p>
            <a:pPr lvl="1"/>
            <a:r>
              <a:rPr lang="en-US" altLang="zh-CN" dirty="0"/>
              <a:t>python setup.py install --prefix="c:\work\matlab19aPy36" </a:t>
            </a:r>
          </a:p>
          <a:p>
            <a:r>
              <a:rPr lang="en-US" altLang="zh-CN" dirty="0"/>
              <a:t>Move </a:t>
            </a:r>
            <a:r>
              <a:rPr lang="en-US" altLang="zh-CN" i="1" dirty="0"/>
              <a:t>build\</a:t>
            </a:r>
            <a:r>
              <a:rPr lang="en-US" altLang="zh-CN" i="1" dirty="0" err="1"/>
              <a:t>matlab</a:t>
            </a:r>
            <a:r>
              <a:rPr lang="en-US" altLang="zh-CN" i="1" dirty="0"/>
              <a:t> </a:t>
            </a:r>
            <a:r>
              <a:rPr lang="en-US" altLang="zh-CN" dirty="0"/>
              <a:t>to the repository which has your python file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5238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B9EFCC-5F72-46A2-8683-1FEEE50C7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Run MATLAB Code in Python</a:t>
            </a:r>
            <a:endParaRPr lang="zh-CN" altLang="en-US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D9A385D-FA29-4F4B-BEC8-A82CE43F0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495" y="1556304"/>
            <a:ext cx="9365009" cy="506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828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7355B4-2672-472A-ABDF-2DCC179F7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Problems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166B8D-A2DB-4A2A-A67C-3FB0C8113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            Synergi license                                    MATLAB license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73DFEDE-E06F-4F39-AE93-C75D27E4C8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248" y="2366555"/>
            <a:ext cx="4677871" cy="350840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EBBAFBF-D24C-4647-8EB4-AB5093592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66555"/>
            <a:ext cx="5704936" cy="351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87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7355B4-2672-472A-ABDF-2DCC179F7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Problems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166B8D-A2DB-4A2A-A67C-3FB0C8113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Can’t install Pycharm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A1745A8-1B65-4AB2-87DD-DA5340C584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177" y="2379540"/>
            <a:ext cx="5526926" cy="393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61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DC4C9B92C95F45907BEE6CA04B6264" ma:contentTypeVersion="13" ma:contentTypeDescription="Create a new document." ma:contentTypeScope="" ma:versionID="27260c84b652f983f142e9e6dedf5730">
  <xsd:schema xmlns:xsd="http://www.w3.org/2001/XMLSchema" xmlns:xs="http://www.w3.org/2001/XMLSchema" xmlns:p="http://schemas.microsoft.com/office/2006/metadata/properties" xmlns:ns1="http://schemas.microsoft.com/sharepoint/v3" xmlns:ns2="fd01fed0-38bf-45b8-a5d2-b4a01d5e5df8" targetNamespace="http://schemas.microsoft.com/office/2006/metadata/properties" ma:root="true" ma:fieldsID="7227c2916195c7387b84bbdb88f3e28c" ns1:_="" ns2:_="">
    <xsd:import namespace="http://schemas.microsoft.com/sharepoint/v3"/>
    <xsd:import namespace="fd01fed0-38bf-45b8-a5d2-b4a01d5e5df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7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8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01fed0-38bf-45b8-a5d2-b4a01d5e5d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DAA9D3CB-0CB0-4A98-BB0E-7AE7DA4A6D8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54DE200-2A46-440E-8AE8-C96276463446}"/>
</file>

<file path=customXml/itemProps3.xml><?xml version="1.0" encoding="utf-8"?>
<ds:datastoreItem xmlns:ds="http://schemas.openxmlformats.org/officeDocument/2006/customXml" ds:itemID="{F2F73A72-E251-4AE7-8C52-C30CE2B6828B}">
  <ds:schemaRefs>
    <ds:schemaRef ds:uri="http://purl.org/dc/elements/1.1/"/>
    <ds:schemaRef ds:uri="http://schemas.microsoft.com/office/2006/documentManagement/types"/>
    <ds:schemaRef ds:uri="313dc236-3f76-4039-971a-6fb3027d9bdc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purl.org/dc/terms/"/>
    <ds:schemaRef ds:uri="a65f8d20-5376-49c3-bce6-5578a733e389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Microsoft Office PowerPoint</Application>
  <PresentationFormat>宽屏</PresentationFormat>
  <Paragraphs>43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CMV 04/14 Presentation</vt:lpstr>
      <vt:lpstr>About Laptop</vt:lpstr>
      <vt:lpstr>SYNERGI USER GUIDE</vt:lpstr>
      <vt:lpstr>SYNERGI USER GUIDE</vt:lpstr>
      <vt:lpstr>Run MATLAB Code in Python</vt:lpstr>
      <vt:lpstr>Run MATLAB Code in Python</vt:lpstr>
      <vt:lpstr>Problems</vt:lpstr>
      <vt:lpstr>Problems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CMV 02/23 Presentation</dc:title>
  <dc:creator>Zhang, Hongjie</dc:creator>
  <cp:lastModifiedBy>Cui, Song</cp:lastModifiedBy>
  <cp:revision>15</cp:revision>
  <dcterms:created xsi:type="dcterms:W3CDTF">2021-02-24T01:39:45Z</dcterms:created>
  <dcterms:modified xsi:type="dcterms:W3CDTF">2021-04-14T13:55:44Z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0x01010046DC4C9B92C95F45907BEE6CA04B6264</vt:lpwstr>
  </property>
</Properties>
</file>

<file path=docProps/thumbnail.jpeg>
</file>